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1" r:id="rId4"/>
    <p:sldId id="272" r:id="rId5"/>
    <p:sldId id="273" r:id="rId6"/>
    <p:sldId id="274" r:id="rId7"/>
    <p:sldId id="277" r:id="rId8"/>
    <p:sldId id="259" r:id="rId9"/>
    <p:sldId id="261" r:id="rId10"/>
    <p:sldId id="278" r:id="rId11"/>
    <p:sldId id="264" r:id="rId12"/>
    <p:sldId id="266" r:id="rId13"/>
    <p:sldId id="257" r:id="rId14"/>
    <p:sldId id="269" r:id="rId15"/>
    <p:sldId id="267" r:id="rId16"/>
    <p:sldId id="268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3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52C7B84-B257-0699-1C20-FD5E32C45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r="1369"/>
          <a:stretch>
            <a:fillRect/>
          </a:stretch>
        </p:blipFill>
        <p:spPr bwMode="auto">
          <a:xfrm>
            <a:off x="323528" y="620688"/>
            <a:ext cx="8568952" cy="499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2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9B3534C7-0205-6077-100A-279ABC075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5178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4DDFE8-43D9-39A8-D6FA-124B87F607EC}"/>
              </a:ext>
            </a:extLst>
          </p:cNvPr>
          <p:cNvSpPr/>
          <p:nvPr/>
        </p:nvSpPr>
        <p:spPr>
          <a:xfrm>
            <a:off x="251520" y="2204864"/>
            <a:ext cx="1296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Через леса, через поля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4685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stihi.ru/pics/2011/09/24/6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14314"/>
            <a:ext cx="7715271" cy="57864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6120466"/>
            <a:ext cx="8955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Через шумные города высоко в небе летели журавли. 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792"/>
            <a:ext cx="280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В глухом лесу, на краю болота остановились на отдых.</a:t>
            </a:r>
            <a:endParaRPr lang="ru-RU" sz="3200" b="1" dirty="0"/>
          </a:p>
        </p:txBody>
      </p:sp>
      <p:pic>
        <p:nvPicPr>
          <p:cNvPr id="24578" name="Picture 2" descr="https://knigamir.com/upload/iblock/762/762129f5128697eb49a2eb7195359f1a.jpg"/>
          <p:cNvPicPr>
            <a:picLocks noChangeAspect="1" noChangeArrowheads="1"/>
          </p:cNvPicPr>
          <p:nvPr/>
        </p:nvPicPr>
        <p:blipFill>
          <a:blip r:embed="rId2"/>
          <a:srcRect l="8000" t="5900" r="7610" b="4851"/>
          <a:stretch>
            <a:fillRect/>
          </a:stretch>
        </p:blipFill>
        <p:spPr bwMode="auto">
          <a:xfrm>
            <a:off x="2771800" y="30700"/>
            <a:ext cx="5760640" cy="6800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26431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Еще до рассвета проснулись чуткие журавли.</a:t>
            </a: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Чуть брезжит над рекой, над лесными черными макушками ранняя зорька. Темным и мрачным кажется в эту пору глухой лес. Один за другим журавли поднимаются с болота. </a:t>
            </a:r>
            <a:endParaRPr lang="ru-RU" sz="2400" dirty="0"/>
          </a:p>
        </p:txBody>
      </p:sp>
      <p:pic>
        <p:nvPicPr>
          <p:cNvPr id="16388" name="Picture 4" descr="https://avatars.mds.yandex.net/get-pdb/1491599/0ae66886-5b19-405e-9233-86cf54ae94e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5269" y="0"/>
            <a:ext cx="60987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acd/0004026c-c9dc3c5b/hello_html_503fd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404" y="116632"/>
            <a:ext cx="56071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25002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В этот ранний час в лесу просыпаются птицы, бегают по берегу проворные кулики. </a:t>
            </a:r>
          </a:p>
          <a:p>
            <a:r>
              <a:rPr lang="ru-RU" sz="2400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Скоро взойдет над рекой и лесом веселое солнце. </a:t>
            </a:r>
          </a:p>
          <a:p>
            <a:r>
              <a:rPr lang="ru-RU" sz="2400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Все тогда засияет, все переменится в осеннем темном лесу.</a:t>
            </a:r>
            <a:endParaRPr lang="ru-RU" sz="2400" dirty="0"/>
          </a:p>
        </p:txBody>
      </p:sp>
      <p:pic>
        <p:nvPicPr>
          <p:cNvPr id="23554" name="Picture 2" descr="https://img0.liveinternet.ru/images/attach/d/0/143/704/143704666_RSS__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134" y="0"/>
            <a:ext cx="67508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573344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Высоко поднимутся журавли. С высокого ясного неба услышим их прощальные голоса.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До свидания, до свидания, журавли! До радостной встречи весною!</a:t>
            </a:r>
            <a:endParaRPr lang="ru-RU" sz="2400" dirty="0"/>
          </a:p>
        </p:txBody>
      </p:sp>
      <p:pic>
        <p:nvPicPr>
          <p:cNvPr id="3" name="Picture 2" descr="https://www.proza.ru/pics/2016/03/03/2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25" y="0"/>
            <a:ext cx="7739983" cy="557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310143"/>
            <a:ext cx="767350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- Куда собрались улететь журавли?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- В какое время года птицы улетают в теплые края?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- Как собираются журавли для полета?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- Как сказать по-другому: «косяк»? ... («журав­линый ключ»)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- Над чем пролетали журавли?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- Где останавливались на отдых?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- Какой был лес? (Мрачный, темный.)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- Когда журавли продолжили свой путь?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- Что изменится в лесу, когда взойдет солнце?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Arial" pitchFamily="34" charset="0"/>
              </a:rPr>
              <a:t>- Когда можно ждать журавлей обратно?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D2B7B-5090-D132-1E27-2FEF636D0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093AEAB-B50A-D9C5-1599-32523C15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3" y="496948"/>
            <a:ext cx="8620113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УЛЕТАЮТ ЖУРАВЛИ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В золотые осенние дни собирались к отлету журавли. Готовясь в далекий путь, покружили они над рекой, над родным болотом. Собравшись в стройные косяки, потя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нулись в дальние теплые страны.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	Через леса, через поля, через шумные города высоко в небе летели журавли.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В глухом лесу, на краю болота остановились на отдых.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	Еще до рассвета проснулись чуткие журавли.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	Чуть брезжит над рекой, над лесными черными макушками ранняя зорька. Темным и мрачным кажется в эту пору глухой лес. 	Один за другим журавли поднимают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ся с болота. В этот ранний час в лесу просыпаются птицы, бегают по берегу проворные кулики. 	Скоро взойдет над рекой и лесом веселое солнце. Все тогда засияет, все переменится в осеннем темном лесу.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	Высоко поднимутся журавли. С высокого ясного неба услышим их прощальные голоса.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	До свидания, до свидания, журавли! До радостной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встречи весною!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5A0B9-A1F2-1142-4054-7A7E0FB32397}"/>
              </a:ext>
            </a:extLst>
          </p:cNvPr>
          <p:cNvSpPr txBox="1"/>
          <p:nvPr/>
        </p:nvSpPr>
        <p:spPr>
          <a:xfrm>
            <a:off x="2987824" y="127616"/>
            <a:ext cx="3960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-apple-system"/>
              </a:rPr>
              <a:t>И.С. Соколов-Микитов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036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25F509B6-EA98-58A8-1178-03ECD6D1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52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7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Журавли питаются семенами растений, корешками, лягушками, насекомыми, мелкими...">
            <a:extLst>
              <a:ext uri="{FF2B5EF4-FFF2-40B4-BE49-F238E27FC236}">
                <a16:creationId xmlns:a16="http://schemas.microsoft.com/office/drawing/2014/main" id="{5EEAE59B-6019-FDF7-2425-62AE618CA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9"/>
          <a:stretch>
            <a:fillRect/>
          </a:stretch>
        </p:blipFill>
        <p:spPr bwMode="auto">
          <a:xfrm>
            <a:off x="0" y="224644"/>
            <a:ext cx="924068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0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Живут вблизи водоёмов и заболоченных территорий.">
            <a:extLst>
              <a:ext uri="{FF2B5EF4-FFF2-40B4-BE49-F238E27FC236}">
                <a16:creationId xmlns:a16="http://schemas.microsoft.com/office/drawing/2014/main" id="{0A956C38-72CB-6882-076D-C95628D9C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>
            <a:fillRect/>
          </a:stretch>
        </p:blipFill>
        <p:spPr bwMode="auto">
          <a:xfrm>
            <a:off x="0" y="202332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9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летают журавли ранним утром. На зорьке. Когда еще солнце не встало. Заря – з...">
            <a:extLst>
              <a:ext uri="{FF2B5EF4-FFF2-40B4-BE49-F238E27FC236}">
                <a16:creationId xmlns:a16="http://schemas.microsoft.com/office/drawing/2014/main" id="{5A06EE1D-4649-7738-6828-A84EBE9AB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>
            <a:fillRect/>
          </a:stretch>
        </p:blipFill>
        <p:spPr bwMode="auto">
          <a:xfrm>
            <a:off x="0" y="116632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1936DA2-5B8B-6CE3-E03D-2C847D46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9226"/>
            <a:ext cx="611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9D3880-22AE-0E87-ACBB-416DF5089711}"/>
              </a:ext>
            </a:extLst>
          </p:cNvPr>
          <p:cNvSpPr txBox="1"/>
          <p:nvPr/>
        </p:nvSpPr>
        <p:spPr>
          <a:xfrm>
            <a:off x="251520" y="1196752"/>
            <a:ext cx="27530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В золотые осенние дни собирались к отлету журавли. </a:t>
            </a:r>
          </a:p>
        </p:txBody>
      </p:sp>
    </p:spTree>
    <p:extLst>
      <p:ext uri="{BB962C8B-B14F-4D97-AF65-F5344CB8AC3E}">
        <p14:creationId xmlns:p14="http://schemas.microsoft.com/office/powerpoint/2010/main" val="189508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omiliya.org/sites/default/files/styles/large/public/img_materials/9754.jpg?itok=Xz9A_ukj"/>
          <p:cNvPicPr>
            <a:picLocks noChangeAspect="1" noChangeArrowheads="1"/>
          </p:cNvPicPr>
          <p:nvPr/>
        </p:nvPicPr>
        <p:blipFill>
          <a:blip r:embed="rId2"/>
          <a:srcRect t="2145"/>
          <a:stretch>
            <a:fillRect/>
          </a:stretch>
        </p:blipFill>
        <p:spPr bwMode="auto">
          <a:xfrm>
            <a:off x="3563888" y="0"/>
            <a:ext cx="5472608" cy="69432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8036" y="1916832"/>
            <a:ext cx="3714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Готовясь в далекий путь, покружили они над рекой, над родным болотом. 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3.infourok.ru/uploads/ex/036e/00037255-9d096121/1/hello_html_21f54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88" y="71438"/>
            <a:ext cx="8351169" cy="59293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6000768"/>
            <a:ext cx="8534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Собравшись в стройные косяки, потя</a:t>
            </a:r>
            <a:r>
              <a:rPr lang="ru-RU" sz="2400" dirty="0">
                <a:ea typeface="Times New Roman" pitchFamily="18" charset="0"/>
                <a:cs typeface="Times New Roman" pitchFamily="18" charset="0"/>
              </a:rPr>
              <a:t>­</a:t>
            </a:r>
            <a:r>
              <a:rPr lang="ru-RU" sz="2400" dirty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нулись в дальние теплые страны.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422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-apple-system</vt:lpstr>
      <vt:lpstr>Arial</vt:lpstr>
      <vt:lpstr>Calibri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Администратор</cp:lastModifiedBy>
  <cp:revision>4</cp:revision>
  <dcterms:created xsi:type="dcterms:W3CDTF">2019-10-30T07:32:19Z</dcterms:created>
  <dcterms:modified xsi:type="dcterms:W3CDTF">2026-03-08T10:20:06Z</dcterms:modified>
</cp:coreProperties>
</file>